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A847CFC-816F-41D0-AAC0-9BF4FEBC753E}" type="datetimeFigureOut">
              <a:rPr lang="es-ES" smtClean="0"/>
              <a:pPr/>
              <a:t>06/03/2016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06/03/2016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06/03/2016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06/03/2016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06/03/2016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06/03/2016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A847CFC-816F-41D0-AAC0-9BF4FEBC753E}" type="datetimeFigureOut">
              <a:rPr lang="es-ES" smtClean="0"/>
              <a:pPr/>
              <a:t>06/03/2016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A847CFC-816F-41D0-AAC0-9BF4FEBC753E}" type="datetimeFigureOut">
              <a:rPr lang="es-ES" smtClean="0"/>
              <a:pPr/>
              <a:t>06/03/2016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06/03/2016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VOCABULAIRE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/>
          <a:lstStyle/>
          <a:p>
            <a:r>
              <a:rPr lang="es-ES" dirty="0" smtClean="0"/>
              <a:t>             CARACTÈRE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11824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Sympa</a:t>
            </a:r>
            <a:r>
              <a:rPr lang="es-ES" dirty="0" smtClean="0"/>
              <a:t>  //  </a:t>
            </a:r>
            <a:r>
              <a:rPr lang="es-ES" dirty="0" err="1" smtClean="0"/>
              <a:t>antipathique</a:t>
            </a:r>
            <a:endParaRPr lang="es-ES" dirty="0" smtClean="0"/>
          </a:p>
          <a:p>
            <a:r>
              <a:rPr lang="es-ES" dirty="0" err="1" smtClean="0"/>
              <a:t>Heureux</a:t>
            </a:r>
            <a:r>
              <a:rPr lang="es-ES" dirty="0" smtClean="0"/>
              <a:t>  //  triste</a:t>
            </a:r>
          </a:p>
          <a:p>
            <a:r>
              <a:rPr lang="es-ES" dirty="0" err="1" smtClean="0"/>
              <a:t>Timide</a:t>
            </a:r>
            <a:r>
              <a:rPr lang="es-ES" dirty="0" smtClean="0"/>
              <a:t>  //  </a:t>
            </a:r>
            <a:r>
              <a:rPr lang="es-ES" dirty="0" err="1" smtClean="0"/>
              <a:t>bavard</a:t>
            </a:r>
            <a:endParaRPr lang="es-ES" dirty="0" smtClean="0"/>
          </a:p>
          <a:p>
            <a:r>
              <a:rPr lang="es-ES" dirty="0" smtClean="0"/>
              <a:t>Calme  //  </a:t>
            </a:r>
            <a:r>
              <a:rPr lang="es-ES" dirty="0" err="1" smtClean="0"/>
              <a:t>nerveux</a:t>
            </a:r>
            <a:endParaRPr lang="es-ES" dirty="0" smtClean="0"/>
          </a:p>
          <a:p>
            <a:r>
              <a:rPr lang="es-ES" dirty="0" err="1" smtClean="0"/>
              <a:t>Paresseux</a:t>
            </a:r>
            <a:r>
              <a:rPr lang="es-ES" dirty="0" smtClean="0"/>
              <a:t>  //  </a:t>
            </a:r>
            <a:r>
              <a:rPr lang="es-ES" dirty="0" err="1" smtClean="0"/>
              <a:t>travailleur</a:t>
            </a:r>
            <a:endParaRPr lang="es-ES" dirty="0" smtClean="0"/>
          </a:p>
          <a:p>
            <a:r>
              <a:rPr lang="es-ES" dirty="0" err="1" smtClean="0"/>
              <a:t>Malin</a:t>
            </a:r>
            <a:r>
              <a:rPr lang="es-ES" dirty="0" smtClean="0"/>
              <a:t>  //  </a:t>
            </a:r>
            <a:r>
              <a:rPr lang="es-ES" dirty="0" err="1" smtClean="0"/>
              <a:t>sérieux</a:t>
            </a:r>
            <a:endParaRPr lang="es-ES" dirty="0" smtClean="0"/>
          </a:p>
          <a:p>
            <a:r>
              <a:rPr lang="es-ES" dirty="0" err="1" smtClean="0"/>
              <a:t>Désagréable</a:t>
            </a:r>
            <a:r>
              <a:rPr lang="es-ES" dirty="0" smtClean="0"/>
              <a:t>  // gentil</a:t>
            </a:r>
          </a:p>
          <a:p>
            <a:r>
              <a:rPr lang="es-ES" dirty="0" err="1" smtClean="0"/>
              <a:t>Intelligente</a:t>
            </a:r>
            <a:r>
              <a:rPr lang="es-ES" dirty="0" smtClean="0"/>
              <a:t>  //  </a:t>
            </a:r>
            <a:r>
              <a:rPr lang="es-ES" dirty="0" err="1" smtClean="0"/>
              <a:t>bête</a:t>
            </a:r>
            <a:endParaRPr lang="es-ES" dirty="0" smtClean="0"/>
          </a:p>
          <a:p>
            <a:r>
              <a:rPr lang="es-ES" dirty="0" err="1" smtClean="0"/>
              <a:t>Égoïste</a:t>
            </a:r>
            <a:r>
              <a:rPr lang="es-ES" dirty="0" smtClean="0"/>
              <a:t>  //  </a:t>
            </a:r>
            <a:r>
              <a:rPr lang="es-ES" dirty="0" err="1" smtClean="0"/>
              <a:t>généreux</a:t>
            </a:r>
            <a:endParaRPr lang="es-ES" dirty="0" smtClean="0"/>
          </a:p>
          <a:p>
            <a:r>
              <a:rPr lang="es-ES" dirty="0" err="1" smtClean="0"/>
              <a:t>Méchant</a:t>
            </a:r>
            <a:r>
              <a:rPr lang="es-ES" dirty="0" smtClean="0"/>
              <a:t>   //  </a:t>
            </a:r>
            <a:r>
              <a:rPr lang="es-ES" dirty="0" err="1" smtClean="0"/>
              <a:t>sage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flipH="1">
            <a:off x="411481" y="267494"/>
            <a:ext cx="45719" cy="45719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240254"/>
          </a:xfrm>
        </p:spPr>
        <p:txBody>
          <a:bodyPr/>
          <a:lstStyle/>
          <a:p>
            <a:r>
              <a:rPr lang="es-ES" dirty="0" err="1" smtClean="0"/>
              <a:t>Optimiste</a:t>
            </a:r>
            <a:r>
              <a:rPr lang="es-ES" dirty="0" smtClean="0"/>
              <a:t>   //   </a:t>
            </a:r>
            <a:r>
              <a:rPr lang="es-ES" dirty="0" err="1" smtClean="0"/>
              <a:t>pessimiste</a:t>
            </a:r>
            <a:endParaRPr lang="es-ES" dirty="0" smtClean="0"/>
          </a:p>
          <a:p>
            <a:r>
              <a:rPr lang="es-ES" dirty="0" err="1" smtClean="0"/>
              <a:t>Enchanté</a:t>
            </a:r>
            <a:r>
              <a:rPr lang="es-ES" dirty="0" smtClean="0"/>
              <a:t>   //  </a:t>
            </a:r>
            <a:r>
              <a:rPr lang="es-ES" dirty="0" err="1" smtClean="0"/>
              <a:t>drôle</a:t>
            </a:r>
            <a:r>
              <a:rPr lang="es-ES" dirty="0" smtClean="0"/>
              <a:t>/</a:t>
            </a:r>
            <a:r>
              <a:rPr lang="es-ES" dirty="0" err="1" smtClean="0"/>
              <a:t>chouette</a:t>
            </a:r>
            <a:endParaRPr lang="es-ES" dirty="0" smtClean="0"/>
          </a:p>
          <a:p>
            <a:r>
              <a:rPr lang="es-ES" dirty="0" err="1" smtClean="0"/>
              <a:t>Modeste</a:t>
            </a:r>
            <a:r>
              <a:rPr lang="es-ES" dirty="0" smtClean="0"/>
              <a:t>   //   sociable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Les </a:t>
            </a:r>
            <a:r>
              <a:rPr lang="es-ES" dirty="0" err="1" smtClean="0"/>
              <a:t>quatre</a:t>
            </a:r>
            <a:r>
              <a:rPr lang="es-ES" dirty="0" smtClean="0"/>
              <a:t> </a:t>
            </a:r>
            <a:r>
              <a:rPr lang="es-ES" dirty="0" err="1" smtClean="0"/>
              <a:t>saisons</a:t>
            </a:r>
            <a:r>
              <a:rPr lang="es-ES" dirty="0" smtClean="0"/>
              <a:t> </a:t>
            </a:r>
            <a:r>
              <a:rPr lang="es-ES" dirty="0" err="1" smtClean="0"/>
              <a:t>d´une</a:t>
            </a:r>
            <a:r>
              <a:rPr lang="es-ES" dirty="0" smtClean="0"/>
              <a:t> </a:t>
            </a:r>
            <a:r>
              <a:rPr lang="es-ES" dirty="0" err="1" smtClean="0"/>
              <a:t>anée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Le </a:t>
            </a:r>
            <a:r>
              <a:rPr lang="es-ES" dirty="0" err="1" smtClean="0"/>
              <a:t>printemps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L ´</a:t>
            </a:r>
            <a:r>
              <a:rPr lang="es-ES" dirty="0" err="1" smtClean="0"/>
              <a:t>automme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L ´</a:t>
            </a:r>
            <a:r>
              <a:rPr lang="es-ES" dirty="0" err="1" smtClean="0"/>
              <a:t>eté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L ´</a:t>
            </a:r>
            <a:r>
              <a:rPr lang="es-ES" dirty="0" err="1" smtClean="0"/>
              <a:t>hiver</a:t>
            </a:r>
            <a:endParaRPr lang="es-E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LES REPAS DE LA JOURNÉE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 le </a:t>
            </a:r>
            <a:r>
              <a:rPr lang="es-ES" dirty="0" err="1" smtClean="0"/>
              <a:t>matin</a:t>
            </a:r>
            <a:r>
              <a:rPr lang="es-ES" dirty="0" smtClean="0"/>
              <a:t> : le </a:t>
            </a:r>
            <a:r>
              <a:rPr lang="es-ES" dirty="0" err="1" smtClean="0"/>
              <a:t>petit</a:t>
            </a:r>
            <a:r>
              <a:rPr lang="es-ES" dirty="0" smtClean="0"/>
              <a:t> </a:t>
            </a:r>
            <a:r>
              <a:rPr lang="es-ES" dirty="0" err="1" smtClean="0"/>
              <a:t>déjeuner</a:t>
            </a:r>
            <a:endParaRPr lang="es-ES" dirty="0" smtClean="0"/>
          </a:p>
          <a:p>
            <a:r>
              <a:rPr lang="es-ES" dirty="0" smtClean="0"/>
              <a:t> le </a:t>
            </a:r>
            <a:r>
              <a:rPr lang="es-ES" dirty="0" err="1" smtClean="0"/>
              <a:t>midi</a:t>
            </a:r>
            <a:r>
              <a:rPr lang="es-ES" dirty="0" smtClean="0"/>
              <a:t> : le </a:t>
            </a:r>
            <a:r>
              <a:rPr lang="es-ES" dirty="0" err="1" smtClean="0"/>
              <a:t>déjeuner</a:t>
            </a:r>
            <a:endParaRPr lang="es-ES" dirty="0" smtClean="0"/>
          </a:p>
          <a:p>
            <a:r>
              <a:rPr lang="es-ES" dirty="0" smtClean="0"/>
              <a:t> </a:t>
            </a:r>
            <a:r>
              <a:rPr lang="es-ES" dirty="0" err="1" smtClean="0"/>
              <a:t>l´après-midi</a:t>
            </a:r>
            <a:r>
              <a:rPr lang="es-ES" dirty="0" smtClean="0"/>
              <a:t> : le </a:t>
            </a:r>
            <a:r>
              <a:rPr lang="es-ES" dirty="0" err="1" smtClean="0"/>
              <a:t>goûter</a:t>
            </a:r>
            <a:endParaRPr lang="es-ES" dirty="0" smtClean="0"/>
          </a:p>
          <a:p>
            <a:r>
              <a:rPr lang="es-ES" dirty="0" smtClean="0"/>
              <a:t> le </a:t>
            </a:r>
            <a:r>
              <a:rPr lang="es-ES" dirty="0" err="1" smtClean="0"/>
              <a:t>soir</a:t>
            </a:r>
            <a:r>
              <a:rPr lang="es-ES" dirty="0" smtClean="0"/>
              <a:t>: le </a:t>
            </a:r>
            <a:r>
              <a:rPr lang="es-ES" dirty="0" err="1" smtClean="0"/>
              <a:t>dîner</a:t>
            </a:r>
            <a:endParaRPr lang="es-ES" dirty="0" smtClean="0"/>
          </a:p>
          <a:p>
            <a:r>
              <a:rPr lang="es-ES" dirty="0" smtClean="0"/>
              <a:t> la </a:t>
            </a:r>
            <a:r>
              <a:rPr lang="es-ES" dirty="0" err="1" smtClean="0"/>
              <a:t>nuit,minuit</a:t>
            </a: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</a:t>
            </a:r>
            <a:r>
              <a:rPr lang="es-ES" dirty="0" err="1" smtClean="0"/>
              <a:t>semaine</a:t>
            </a:r>
            <a:r>
              <a:rPr lang="es-ES" dirty="0" smtClean="0"/>
              <a:t> et les </a:t>
            </a:r>
            <a:r>
              <a:rPr lang="es-ES" dirty="0" err="1" smtClean="0"/>
              <a:t>moisde</a:t>
            </a:r>
            <a:r>
              <a:rPr lang="es-ES" dirty="0" smtClean="0"/>
              <a:t> </a:t>
            </a:r>
            <a:r>
              <a:rPr lang="es-ES" dirty="0" err="1" smtClean="0"/>
              <a:t>l´anée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s-ES" dirty="0" err="1" smtClean="0"/>
              <a:t>Lundi</a:t>
            </a:r>
            <a:endParaRPr lang="es-ES" dirty="0" smtClean="0"/>
          </a:p>
          <a:p>
            <a:pPr>
              <a:buNone/>
            </a:pPr>
            <a:r>
              <a:rPr lang="es-ES" dirty="0" err="1" smtClean="0"/>
              <a:t>Mardi</a:t>
            </a:r>
            <a:endParaRPr lang="es-ES" dirty="0" smtClean="0"/>
          </a:p>
          <a:p>
            <a:pPr>
              <a:buNone/>
            </a:pPr>
            <a:r>
              <a:rPr lang="es-ES" dirty="0" err="1" smtClean="0"/>
              <a:t>Mercredi</a:t>
            </a:r>
            <a:endParaRPr lang="es-ES" dirty="0" smtClean="0"/>
          </a:p>
          <a:p>
            <a:pPr>
              <a:buNone/>
            </a:pPr>
            <a:r>
              <a:rPr lang="es-ES" dirty="0" err="1" smtClean="0"/>
              <a:t>Jeudi</a:t>
            </a:r>
            <a:endParaRPr lang="es-ES" dirty="0" smtClean="0"/>
          </a:p>
          <a:p>
            <a:pPr>
              <a:buNone/>
            </a:pPr>
            <a:r>
              <a:rPr lang="es-ES" dirty="0" err="1" smtClean="0"/>
              <a:t>Vendredi</a:t>
            </a:r>
            <a:endParaRPr lang="es-ES" dirty="0" smtClean="0"/>
          </a:p>
          <a:p>
            <a:pPr>
              <a:buNone/>
            </a:pPr>
            <a:r>
              <a:rPr lang="es-ES" dirty="0" err="1" smtClean="0"/>
              <a:t>Samedi</a:t>
            </a:r>
            <a:endParaRPr lang="es-ES" dirty="0" smtClean="0"/>
          </a:p>
          <a:p>
            <a:pPr>
              <a:buNone/>
            </a:pPr>
            <a:r>
              <a:rPr lang="es-ES" dirty="0" err="1" smtClean="0"/>
              <a:t>Dimanche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-</a:t>
            </a:r>
            <a:r>
              <a:rPr lang="es-ES" dirty="0" err="1" smtClean="0"/>
              <a:t>Janvrier</a:t>
            </a:r>
            <a:r>
              <a:rPr lang="es-ES" dirty="0" smtClean="0"/>
              <a:t>    -</a:t>
            </a:r>
            <a:r>
              <a:rPr lang="es-ES" dirty="0" err="1" smtClean="0"/>
              <a:t>Febrier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-</a:t>
            </a:r>
            <a:r>
              <a:rPr lang="es-ES" dirty="0" err="1" smtClean="0"/>
              <a:t>Mars</a:t>
            </a:r>
            <a:r>
              <a:rPr lang="es-ES" dirty="0" smtClean="0"/>
              <a:t>          -</a:t>
            </a:r>
            <a:r>
              <a:rPr lang="es-ES" dirty="0" err="1" smtClean="0"/>
              <a:t>Avril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-</a:t>
            </a:r>
            <a:r>
              <a:rPr lang="es-ES" dirty="0" err="1" smtClean="0"/>
              <a:t>Juin</a:t>
            </a:r>
            <a:r>
              <a:rPr lang="es-ES" dirty="0" smtClean="0"/>
              <a:t>           -</a:t>
            </a:r>
            <a:r>
              <a:rPr lang="es-ES" dirty="0" err="1" smtClean="0"/>
              <a:t>Julliet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-</a:t>
            </a:r>
            <a:r>
              <a:rPr lang="es-ES" dirty="0" err="1" smtClean="0"/>
              <a:t>Août</a:t>
            </a:r>
            <a:r>
              <a:rPr lang="es-ES" dirty="0" smtClean="0"/>
              <a:t>          -</a:t>
            </a:r>
            <a:r>
              <a:rPr lang="es-ES" dirty="0" err="1" smtClean="0"/>
              <a:t>Septembre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-</a:t>
            </a:r>
            <a:r>
              <a:rPr lang="es-ES" dirty="0" err="1" smtClean="0"/>
              <a:t>Octobre</a:t>
            </a:r>
            <a:r>
              <a:rPr lang="es-ES" dirty="0" smtClean="0"/>
              <a:t>   -</a:t>
            </a:r>
            <a:r>
              <a:rPr lang="es-ES" dirty="0" err="1" smtClean="0"/>
              <a:t>Novembre</a:t>
            </a:r>
            <a:r>
              <a:rPr lang="es-ES" dirty="0" smtClean="0"/>
              <a:t> </a:t>
            </a:r>
          </a:p>
          <a:p>
            <a:pPr>
              <a:buNone/>
            </a:pPr>
            <a:r>
              <a:rPr lang="es-ES" dirty="0" smtClean="0"/>
              <a:t>         </a:t>
            </a:r>
            <a:r>
              <a:rPr lang="es-ES" dirty="0" err="1" smtClean="0"/>
              <a:t>Décembre</a:t>
            </a: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/>
          <a:lstStyle/>
          <a:p>
            <a:r>
              <a:rPr lang="es-ES" dirty="0" smtClean="0"/>
              <a:t>LES PARTIES DU CORPS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68948"/>
          </a:xfrm>
        </p:spPr>
        <p:txBody>
          <a:bodyPr/>
          <a:lstStyle/>
          <a:p>
            <a:r>
              <a:rPr lang="es-ES" dirty="0" smtClean="0"/>
              <a:t>La </a:t>
            </a:r>
            <a:r>
              <a:rPr lang="es-ES" dirty="0" err="1" smtClean="0"/>
              <a:t>tête</a:t>
            </a:r>
            <a:endParaRPr lang="es-ES" dirty="0" smtClean="0"/>
          </a:p>
          <a:p>
            <a:r>
              <a:rPr lang="es-ES" dirty="0" smtClean="0"/>
              <a:t>Le </a:t>
            </a:r>
            <a:r>
              <a:rPr lang="es-ES" dirty="0" err="1" smtClean="0"/>
              <a:t>visage</a:t>
            </a:r>
            <a:endParaRPr lang="es-ES" dirty="0" smtClean="0"/>
          </a:p>
          <a:p>
            <a:r>
              <a:rPr lang="es-ES" dirty="0" smtClean="0"/>
              <a:t>Les </a:t>
            </a:r>
            <a:r>
              <a:rPr lang="es-ES" dirty="0" err="1" smtClean="0"/>
              <a:t>yeux</a:t>
            </a:r>
            <a:endParaRPr lang="es-ES" dirty="0" smtClean="0"/>
          </a:p>
          <a:p>
            <a:r>
              <a:rPr lang="es-ES" dirty="0" smtClean="0"/>
              <a:t>Le </a:t>
            </a:r>
            <a:r>
              <a:rPr lang="es-ES" dirty="0" err="1" smtClean="0"/>
              <a:t>nez</a:t>
            </a:r>
            <a:endParaRPr lang="es-ES" dirty="0" smtClean="0"/>
          </a:p>
          <a:p>
            <a:r>
              <a:rPr lang="es-ES" dirty="0" smtClean="0"/>
              <a:t>Les </a:t>
            </a:r>
            <a:r>
              <a:rPr lang="es-ES" dirty="0" err="1" smtClean="0"/>
              <a:t>oreilles</a:t>
            </a:r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 err="1" smtClean="0"/>
              <a:t>bouche</a:t>
            </a:r>
            <a:endParaRPr lang="es-ES" dirty="0" smtClean="0"/>
          </a:p>
          <a:p>
            <a:r>
              <a:rPr lang="es-ES" dirty="0" smtClean="0"/>
              <a:t>Les </a:t>
            </a:r>
            <a:r>
              <a:rPr lang="es-ES" dirty="0" err="1" smtClean="0"/>
              <a:t>cheveux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45719" cy="45719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83262"/>
          </a:xfrm>
        </p:spPr>
        <p:txBody>
          <a:bodyPr/>
          <a:lstStyle/>
          <a:p>
            <a:r>
              <a:rPr lang="es-ES" dirty="0" err="1" smtClean="0"/>
              <a:t>L´épaule</a:t>
            </a:r>
            <a:endParaRPr lang="es-ES" dirty="0" smtClean="0"/>
          </a:p>
          <a:p>
            <a:r>
              <a:rPr lang="es-ES" dirty="0" smtClean="0"/>
              <a:t>Le </a:t>
            </a:r>
            <a:r>
              <a:rPr lang="es-ES" dirty="0" err="1" smtClean="0"/>
              <a:t>cou</a:t>
            </a:r>
            <a:endParaRPr lang="es-ES" dirty="0" smtClean="0"/>
          </a:p>
          <a:p>
            <a:r>
              <a:rPr lang="es-ES" dirty="0" smtClean="0"/>
              <a:t>Le </a:t>
            </a:r>
            <a:r>
              <a:rPr lang="es-ES" dirty="0" err="1" smtClean="0"/>
              <a:t>bras</a:t>
            </a:r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 err="1" smtClean="0"/>
              <a:t>main</a:t>
            </a:r>
            <a:endParaRPr lang="es-ES" dirty="0" smtClean="0"/>
          </a:p>
          <a:p>
            <a:r>
              <a:rPr lang="es-ES" dirty="0" smtClean="0"/>
              <a:t>La jambe</a:t>
            </a:r>
          </a:p>
          <a:p>
            <a:r>
              <a:rPr lang="es-ES" dirty="0" smtClean="0"/>
              <a:t>Le </a:t>
            </a:r>
            <a:r>
              <a:rPr lang="es-ES" dirty="0" err="1" smtClean="0"/>
              <a:t>genou</a:t>
            </a:r>
            <a:endParaRPr lang="es-ES" dirty="0" smtClean="0"/>
          </a:p>
          <a:p>
            <a:r>
              <a:rPr lang="es-ES" dirty="0" smtClean="0"/>
              <a:t>Le </a:t>
            </a:r>
            <a:r>
              <a:rPr lang="es-ES" dirty="0" err="1" smtClean="0"/>
              <a:t>pied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/>
          <a:lstStyle/>
          <a:p>
            <a:r>
              <a:rPr lang="es-ES" dirty="0" smtClean="0"/>
              <a:t>LA DESCRIPTION PHISIQUE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3857652"/>
          </a:xfrm>
        </p:spPr>
        <p:txBody>
          <a:bodyPr>
            <a:normAutofit/>
          </a:bodyPr>
          <a:lstStyle/>
          <a:p>
            <a:r>
              <a:rPr lang="es-ES" dirty="0" smtClean="0"/>
              <a:t>LE SEXE:</a:t>
            </a:r>
          </a:p>
          <a:p>
            <a:pPr>
              <a:buNone/>
            </a:pPr>
            <a:r>
              <a:rPr lang="es-ES" dirty="0" smtClean="0"/>
              <a:t>         </a:t>
            </a:r>
            <a:r>
              <a:rPr lang="es-ES" dirty="0" err="1" smtClean="0"/>
              <a:t>c´est</a:t>
            </a:r>
            <a:r>
              <a:rPr lang="es-ES" dirty="0" smtClean="0"/>
              <a:t> un </a:t>
            </a:r>
            <a:r>
              <a:rPr lang="es-ES" dirty="0" err="1" smtClean="0"/>
              <a:t>garçon</a:t>
            </a:r>
            <a:r>
              <a:rPr lang="es-ES" dirty="0" smtClean="0"/>
              <a:t>/</a:t>
            </a:r>
            <a:r>
              <a:rPr lang="es-ES" dirty="0" err="1" smtClean="0"/>
              <a:t>homme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         </a:t>
            </a:r>
            <a:r>
              <a:rPr lang="es-ES" dirty="0" err="1" smtClean="0"/>
              <a:t>c´est</a:t>
            </a:r>
            <a:r>
              <a:rPr lang="es-ES" dirty="0" smtClean="0"/>
              <a:t> une </a:t>
            </a:r>
            <a:r>
              <a:rPr lang="es-ES" dirty="0" err="1" smtClean="0"/>
              <a:t>fille</a:t>
            </a:r>
            <a:r>
              <a:rPr lang="es-ES" dirty="0" smtClean="0"/>
              <a:t>/femme</a:t>
            </a:r>
          </a:p>
          <a:p>
            <a:pPr>
              <a:buNone/>
            </a:pPr>
            <a:r>
              <a:rPr lang="es-ES" dirty="0" smtClean="0"/>
              <a:t> 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flipH="1">
            <a:off x="411481" y="267494"/>
            <a:ext cx="45719" cy="45719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500043"/>
            <a:ext cx="8258204" cy="2928957"/>
          </a:xfrm>
        </p:spPr>
        <p:txBody>
          <a:bodyPr/>
          <a:lstStyle/>
          <a:p>
            <a:r>
              <a:rPr lang="es-ES" dirty="0" smtClean="0"/>
              <a:t>LA TAILLE:</a:t>
            </a:r>
          </a:p>
          <a:p>
            <a:pPr>
              <a:buNone/>
            </a:pPr>
            <a:r>
              <a:rPr lang="es-ES" dirty="0" smtClean="0"/>
              <a:t>          </a:t>
            </a:r>
            <a:r>
              <a:rPr lang="es-ES" dirty="0" err="1" smtClean="0"/>
              <a:t>grand</a:t>
            </a:r>
            <a:r>
              <a:rPr lang="es-ES" dirty="0" smtClean="0"/>
              <a:t>/grande</a:t>
            </a:r>
          </a:p>
          <a:p>
            <a:pPr>
              <a:buNone/>
            </a:pPr>
            <a:r>
              <a:rPr lang="es-ES" dirty="0" smtClean="0"/>
              <a:t>              </a:t>
            </a:r>
          </a:p>
          <a:p>
            <a:pPr>
              <a:buNone/>
            </a:pPr>
            <a:r>
              <a:rPr lang="es-ES" dirty="0" smtClean="0"/>
              <a:t>                               </a:t>
            </a:r>
            <a:r>
              <a:rPr lang="es-ES" dirty="0" err="1" smtClean="0"/>
              <a:t>petit</a:t>
            </a:r>
            <a:r>
              <a:rPr lang="es-ES" dirty="0" smtClean="0"/>
              <a:t>/</a:t>
            </a:r>
            <a:r>
              <a:rPr lang="es-ES" dirty="0" err="1" smtClean="0"/>
              <a:t>petite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                  </a:t>
            </a:r>
          </a:p>
          <a:p>
            <a:pPr>
              <a:buNone/>
            </a:pPr>
            <a:r>
              <a:rPr lang="es-ES" dirty="0" smtClean="0"/>
              <a:t>                                                              </a:t>
            </a:r>
            <a:r>
              <a:rPr lang="es-ES" dirty="0" err="1" smtClean="0"/>
              <a:t>moyenne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71472" y="3500438"/>
            <a:ext cx="8115328" cy="2747962"/>
          </a:xfrm>
        </p:spPr>
        <p:txBody>
          <a:bodyPr/>
          <a:lstStyle/>
          <a:p>
            <a:r>
              <a:rPr lang="es-ES" dirty="0" smtClean="0"/>
              <a:t>LA CORPULANCE</a:t>
            </a:r>
          </a:p>
          <a:p>
            <a:pPr>
              <a:buNone/>
            </a:pPr>
            <a:r>
              <a:rPr lang="es-ES" dirty="0" smtClean="0"/>
              <a:t>     </a:t>
            </a:r>
          </a:p>
          <a:p>
            <a:pPr>
              <a:buNone/>
            </a:pPr>
            <a:r>
              <a:rPr lang="es-ES" dirty="0" smtClean="0"/>
              <a:t>                           gros/</a:t>
            </a:r>
            <a:r>
              <a:rPr lang="es-ES" dirty="0" err="1" smtClean="0"/>
              <a:t>grosse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                    </a:t>
            </a:r>
          </a:p>
          <a:p>
            <a:pPr>
              <a:buNone/>
            </a:pPr>
            <a:r>
              <a:rPr lang="es-ES" dirty="0" smtClean="0"/>
              <a:t>                   </a:t>
            </a:r>
            <a:r>
              <a:rPr lang="es-ES" dirty="0" err="1" smtClean="0"/>
              <a:t>mince</a:t>
            </a:r>
            <a:r>
              <a:rPr lang="es-ES" dirty="0" smtClean="0"/>
              <a:t>/</a:t>
            </a:r>
            <a:r>
              <a:rPr lang="es-ES" dirty="0" err="1" smtClean="0"/>
              <a:t>mince</a:t>
            </a:r>
            <a:r>
              <a:rPr lang="es-ES" dirty="0" smtClean="0"/>
              <a:t>/</a:t>
            </a:r>
            <a:r>
              <a:rPr lang="es-ES" dirty="0" err="1" smtClean="0"/>
              <a:t>maigre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flipH="1">
            <a:off x="202479" y="290732"/>
            <a:ext cx="45719" cy="6153912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0034" y="285728"/>
            <a:ext cx="1438280" cy="3017520"/>
          </a:xfrm>
        </p:spPr>
        <p:txBody>
          <a:bodyPr/>
          <a:lstStyle/>
          <a:p>
            <a:r>
              <a:rPr lang="es-ES" dirty="0" smtClean="0"/>
              <a:t>LES YEUX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28596" y="3427124"/>
            <a:ext cx="1517434" cy="3017520"/>
          </a:xfrm>
        </p:spPr>
        <p:txBody>
          <a:bodyPr/>
          <a:lstStyle/>
          <a:p>
            <a:r>
              <a:rPr lang="es-ES" dirty="0" smtClean="0"/>
              <a:t>LA VISAGE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209706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                  </a:t>
            </a:r>
            <a:r>
              <a:rPr lang="es-ES" dirty="0" err="1" smtClean="0"/>
              <a:t>bleus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   </a:t>
            </a:r>
            <a:r>
              <a:rPr lang="es-ES" dirty="0" err="1" smtClean="0"/>
              <a:t>noirs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                                              </a:t>
            </a:r>
            <a:r>
              <a:rPr lang="es-ES" dirty="0" err="1" smtClean="0"/>
              <a:t>verts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              </a:t>
            </a:r>
            <a:r>
              <a:rPr lang="es-ES" dirty="0" err="1" smtClean="0"/>
              <a:t>bruns</a:t>
            </a:r>
            <a:r>
              <a:rPr lang="es-ES" dirty="0" smtClean="0"/>
              <a:t>/</a:t>
            </a:r>
            <a:r>
              <a:rPr lang="es-ES" dirty="0" err="1" smtClean="0"/>
              <a:t>marrons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---------------------------------------------------------------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</a:t>
            </a:r>
            <a:r>
              <a:rPr lang="es-ES" dirty="0" err="1" smtClean="0"/>
              <a:t>rond</a:t>
            </a:r>
            <a:r>
              <a:rPr lang="es-ES" dirty="0" smtClean="0"/>
              <a:t>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              </a:t>
            </a:r>
            <a:r>
              <a:rPr lang="es-ES" dirty="0" err="1" smtClean="0"/>
              <a:t>allonqué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                                               ovale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45719" cy="6153912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0034" y="290732"/>
            <a:ext cx="1445996" cy="3017520"/>
          </a:xfrm>
        </p:spPr>
        <p:txBody>
          <a:bodyPr/>
          <a:lstStyle/>
          <a:p>
            <a:r>
              <a:rPr lang="es-ES" dirty="0" smtClean="0"/>
              <a:t>LE NEZ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500034" y="3427124"/>
            <a:ext cx="1445996" cy="3017520"/>
          </a:xfrm>
        </p:spPr>
        <p:txBody>
          <a:bodyPr/>
          <a:lstStyle/>
          <a:p>
            <a:r>
              <a:rPr lang="es-ES" dirty="0" smtClean="0"/>
              <a:t>LA BOUCHE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/>
              <a:t>                      </a:t>
            </a:r>
          </a:p>
          <a:p>
            <a:pPr>
              <a:buNone/>
            </a:pPr>
            <a:r>
              <a:rPr lang="es-ES" dirty="0" smtClean="0"/>
              <a:t>                     </a:t>
            </a:r>
            <a:r>
              <a:rPr lang="es-ES" dirty="0" err="1" smtClean="0"/>
              <a:t>long</a:t>
            </a:r>
            <a:r>
              <a:rPr lang="es-ES" dirty="0" smtClean="0"/>
              <a:t>/</a:t>
            </a:r>
            <a:r>
              <a:rPr lang="es-ES" dirty="0" err="1" smtClean="0"/>
              <a:t>court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                     fin/gros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-------------------------------------------------------------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                grande/</a:t>
            </a:r>
            <a:r>
              <a:rPr lang="es-ES" dirty="0" err="1" smtClean="0"/>
              <a:t>petite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45719" cy="45719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357166"/>
            <a:ext cx="4038600" cy="6286543"/>
          </a:xfrm>
        </p:spPr>
        <p:txBody>
          <a:bodyPr/>
          <a:lstStyle/>
          <a:p>
            <a:r>
              <a:rPr lang="es-ES" dirty="0" smtClean="0"/>
              <a:t>LES CHEVEUX</a:t>
            </a:r>
          </a:p>
          <a:p>
            <a:pPr>
              <a:buNone/>
            </a:pPr>
            <a:r>
              <a:rPr lang="es-ES" dirty="0" smtClean="0"/>
              <a:t>        </a:t>
            </a:r>
          </a:p>
          <a:p>
            <a:pPr>
              <a:buNone/>
            </a:pPr>
            <a:r>
              <a:rPr lang="es-ES" dirty="0" smtClean="0"/>
              <a:t>          </a:t>
            </a:r>
            <a:r>
              <a:rPr lang="es-ES" smtClean="0"/>
              <a:t>longs/</a:t>
            </a:r>
            <a:r>
              <a:rPr lang="es-ES" dirty="0" err="1" smtClean="0"/>
              <a:t>courts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        </a:t>
            </a:r>
            <a:r>
              <a:rPr lang="es-ES" dirty="0" err="1" smtClean="0"/>
              <a:t>ondulés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       </a:t>
            </a:r>
            <a:r>
              <a:rPr lang="es-ES" dirty="0" err="1" smtClean="0"/>
              <a:t>frisés</a:t>
            </a:r>
            <a:r>
              <a:rPr lang="es-ES" dirty="0" smtClean="0"/>
              <a:t>/raides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       </a:t>
            </a:r>
            <a:r>
              <a:rPr lang="es-ES" dirty="0" err="1" smtClean="0"/>
              <a:t>bruns</a:t>
            </a:r>
            <a:r>
              <a:rPr lang="es-ES" dirty="0" smtClean="0"/>
              <a:t>/</a:t>
            </a:r>
            <a:r>
              <a:rPr lang="es-ES" dirty="0" err="1" smtClean="0"/>
              <a:t>blonds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         </a:t>
            </a:r>
            <a:r>
              <a:rPr lang="es-ES" dirty="0" err="1" smtClean="0"/>
              <a:t>châtains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            </a:t>
            </a:r>
            <a:r>
              <a:rPr lang="es-ES" dirty="0" err="1" smtClean="0"/>
              <a:t>roux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357167"/>
            <a:ext cx="4038600" cy="5891234"/>
          </a:xfrm>
        </p:spPr>
        <p:txBody>
          <a:bodyPr/>
          <a:lstStyle/>
          <a:p>
            <a:r>
              <a:rPr lang="es-ES" dirty="0" smtClean="0"/>
              <a:t>IL Y A</a:t>
            </a:r>
          </a:p>
          <a:p>
            <a:endParaRPr lang="es-ES" dirty="0" smtClean="0"/>
          </a:p>
          <a:p>
            <a:pPr>
              <a:buNone/>
            </a:pPr>
            <a:r>
              <a:rPr lang="es-ES" dirty="0" smtClean="0"/>
              <a:t>       </a:t>
            </a:r>
          </a:p>
          <a:p>
            <a:pPr>
              <a:buNone/>
            </a:pPr>
            <a:r>
              <a:rPr lang="es-ES" smtClean="0"/>
              <a:t>         </a:t>
            </a:r>
            <a:r>
              <a:rPr lang="es-ES" dirty="0" smtClean="0"/>
              <a:t>de la barbe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   une </a:t>
            </a:r>
            <a:r>
              <a:rPr lang="es-ES" dirty="0" err="1" smtClean="0"/>
              <a:t>moustache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     </a:t>
            </a:r>
          </a:p>
          <a:p>
            <a:pPr>
              <a:buNone/>
            </a:pPr>
            <a:r>
              <a:rPr lang="es-ES" dirty="0" smtClean="0"/>
              <a:t>         des taches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flipH="1">
            <a:off x="202479" y="290732"/>
            <a:ext cx="45719" cy="6153912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57158" y="290732"/>
            <a:ext cx="1588872" cy="3017520"/>
          </a:xfrm>
        </p:spPr>
        <p:txBody>
          <a:bodyPr/>
          <a:lstStyle/>
          <a:p>
            <a:r>
              <a:rPr lang="es-ES" dirty="0" smtClean="0"/>
              <a:t>IL EST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357158" y="3427124"/>
            <a:ext cx="1588872" cy="3017520"/>
          </a:xfrm>
        </p:spPr>
        <p:txBody>
          <a:bodyPr/>
          <a:lstStyle/>
          <a:p>
            <a:r>
              <a:rPr lang="es-ES" dirty="0" smtClean="0"/>
              <a:t>IL PORTE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/>
              <a:t>              </a:t>
            </a:r>
            <a:r>
              <a:rPr lang="es-ES" dirty="0" err="1" smtClean="0"/>
              <a:t>jeune</a:t>
            </a:r>
            <a:r>
              <a:rPr lang="es-ES" dirty="0" smtClean="0"/>
              <a:t>       ////    </a:t>
            </a:r>
            <a:r>
              <a:rPr lang="es-ES" dirty="0" err="1" smtClean="0"/>
              <a:t>vieux</a:t>
            </a:r>
            <a:r>
              <a:rPr lang="es-ES" dirty="0" smtClean="0"/>
              <a:t>/</a:t>
            </a:r>
            <a:r>
              <a:rPr lang="es-ES" dirty="0" err="1" smtClean="0"/>
              <a:t>vieile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        </a:t>
            </a:r>
            <a:r>
              <a:rPr lang="es-ES" dirty="0" err="1" smtClean="0"/>
              <a:t>beau</a:t>
            </a:r>
            <a:r>
              <a:rPr lang="es-ES" dirty="0" smtClean="0"/>
              <a:t>/belle   //   </a:t>
            </a:r>
            <a:r>
              <a:rPr lang="es-ES" dirty="0" err="1" smtClean="0"/>
              <a:t>joli</a:t>
            </a:r>
            <a:r>
              <a:rPr lang="es-ES" dirty="0" smtClean="0"/>
              <a:t>/</a:t>
            </a:r>
            <a:r>
              <a:rPr lang="es-ES" dirty="0" err="1" smtClean="0"/>
              <a:t>jolie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                     </a:t>
            </a:r>
            <a:r>
              <a:rPr lang="es-ES" dirty="0" err="1" smtClean="0"/>
              <a:t>laid</a:t>
            </a:r>
            <a:r>
              <a:rPr lang="es-ES" dirty="0" smtClean="0"/>
              <a:t>/</a:t>
            </a:r>
            <a:r>
              <a:rPr lang="es-ES" dirty="0" err="1" smtClean="0"/>
              <a:t>laide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                      </a:t>
            </a:r>
            <a:r>
              <a:rPr lang="es-ES" dirty="0" err="1" smtClean="0"/>
              <a:t>chauve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                 des    </a:t>
            </a:r>
            <a:r>
              <a:rPr lang="es-ES" dirty="0" err="1" smtClean="0"/>
              <a:t>lunettes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72</TotalTime>
  <Words>270</Words>
  <PresentationFormat>Presentación en pantalla (4:3)</PresentationFormat>
  <Paragraphs>136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Brío</vt:lpstr>
      <vt:lpstr>VOCABULAIRE</vt:lpstr>
      <vt:lpstr>LES PARTIES DU CORPS</vt:lpstr>
      <vt:lpstr>Diapositiva 3</vt:lpstr>
      <vt:lpstr>LA DESCRIPTION PHISIQUE</vt:lpstr>
      <vt:lpstr>Diapositiva 5</vt:lpstr>
      <vt:lpstr>Diapositiva 6</vt:lpstr>
      <vt:lpstr>Diapositiva 7</vt:lpstr>
      <vt:lpstr>Diapositiva 8</vt:lpstr>
      <vt:lpstr>Diapositiva 9</vt:lpstr>
      <vt:lpstr>             CARACTÈRE</vt:lpstr>
      <vt:lpstr>Diapositiva 11</vt:lpstr>
      <vt:lpstr>Les quatre saisons d´une anée</vt:lpstr>
      <vt:lpstr>LES REPAS DE LA JOURNÉE</vt:lpstr>
      <vt:lpstr>La semaine et les moisde l´anée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VOCABULAIRE</dc:title>
  <dc:creator>Usuario</dc:creator>
  <cp:lastModifiedBy>Usuario</cp:lastModifiedBy>
  <cp:revision>8</cp:revision>
  <dcterms:created xsi:type="dcterms:W3CDTF">2016-03-02T20:36:52Z</dcterms:created>
  <dcterms:modified xsi:type="dcterms:W3CDTF">2016-03-06T17:39:37Z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