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36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24/09/2014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24/09/2014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24/09/2014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24744" y="17951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MY RACE, OUR RACE: OUR RACE!!!!</a:t>
            </a:r>
            <a:endParaRPr lang="es-ES" dirty="0"/>
          </a:p>
        </p:txBody>
      </p:sp>
      <p:pic>
        <p:nvPicPr>
          <p:cNvPr id="1026" name="Picture 2" descr="http://www.didacticamultimediacr.com/Libros/estudios/Croquis_Mundo/Mapamundi%20mudo%2000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80" y="755576"/>
            <a:ext cx="5976664" cy="36821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aussieyoutoo.com/wp-content/uploads/2012/05/Ab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704" y="0"/>
            <a:ext cx="1302187" cy="1403648"/>
          </a:xfrm>
          <a:prstGeom prst="rect">
            <a:avLst/>
          </a:prstGeom>
          <a:noFill/>
        </p:spPr>
      </p:pic>
      <p:pic>
        <p:nvPicPr>
          <p:cNvPr id="14340" name="Picture 4" descr="http://3.bp.blogspot.com/-z3nBlmohr7w/TfJmj-D0sWI/AAAAAAAAAAw/mRB5V9TbVzE/s320/n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8920" y="0"/>
            <a:ext cx="864096" cy="1390138"/>
          </a:xfrm>
          <a:prstGeom prst="rect">
            <a:avLst/>
          </a:prstGeom>
          <a:noFill/>
        </p:spPr>
      </p:pic>
      <p:pic>
        <p:nvPicPr>
          <p:cNvPr id="14342" name="Picture 6" descr="http://www.nyakonakar.com/userfiles2/image/yanomami-gir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5064" y="0"/>
            <a:ext cx="1872208" cy="1406380"/>
          </a:xfrm>
          <a:prstGeom prst="rect">
            <a:avLst/>
          </a:prstGeom>
          <a:noFill/>
        </p:spPr>
      </p:pic>
      <p:pic>
        <p:nvPicPr>
          <p:cNvPr id="14344" name="Picture 8" descr="http://m1.paperblog.com/i/43/432702/que-personas-raza-negra-tienen-el-pelo-rizado-L-GoTVOM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704" y="1619672"/>
            <a:ext cx="1268760" cy="1692008"/>
          </a:xfrm>
          <a:prstGeom prst="rect">
            <a:avLst/>
          </a:prstGeom>
          <a:noFill/>
        </p:spPr>
      </p:pic>
      <p:pic>
        <p:nvPicPr>
          <p:cNvPr id="14346" name="Picture 10" descr="http://ocularis.es/blog/pics/178104-main_Ful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92896" y="1763688"/>
            <a:ext cx="1224136" cy="1530170"/>
          </a:xfrm>
          <a:prstGeom prst="rect">
            <a:avLst/>
          </a:prstGeom>
          <a:noFill/>
        </p:spPr>
      </p:pic>
      <p:pic>
        <p:nvPicPr>
          <p:cNvPr id="14348" name="Picture 12" descr="http://tenacarlos.files.wordpress.com/2014/02/1844622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21088" y="1691680"/>
            <a:ext cx="1224136" cy="16311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</Words>
  <Application>Microsoft Office PowerPoint</Application>
  <PresentationFormat>Presentación en pantalla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Usuario</cp:lastModifiedBy>
  <cp:revision>3</cp:revision>
  <dcterms:modified xsi:type="dcterms:W3CDTF">2014-09-24T18:49:22Z</dcterms:modified>
</cp:coreProperties>
</file>